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</p:sldIdLst>
  <p:sldSz cx="12192000" cy="1625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66" autoAdjust="0"/>
    <p:restoredTop sz="94660"/>
  </p:normalViewPr>
  <p:slideViewPr>
    <p:cSldViewPr snapToGrid="0">
      <p:cViewPr varScale="1">
        <p:scale>
          <a:sx n="66" d="100"/>
          <a:sy n="66" d="100"/>
        </p:scale>
        <p:origin x="432" y="216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4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4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6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6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9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0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3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3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5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0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94D71-944D-4780-93D0-D284E72241DA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7F93A-5093-4E29-A324-AEEB2FEB1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5897F9-85D7-D94C-8440-AA4860CBBE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950" y="1443882"/>
            <a:ext cx="8674100" cy="6286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B6D361-FA76-614E-92D4-D7C8FF320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950" y="7730382"/>
            <a:ext cx="8674100" cy="6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467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K. Brunnermeier</dc:creator>
  <cp:lastModifiedBy>Reis,RA</cp:lastModifiedBy>
  <cp:revision>48</cp:revision>
  <cp:lastPrinted>2021-07-01T21:24:07Z</cp:lastPrinted>
  <dcterms:created xsi:type="dcterms:W3CDTF">2015-10-25T14:26:31Z</dcterms:created>
  <dcterms:modified xsi:type="dcterms:W3CDTF">2021-07-01T21:24:11Z</dcterms:modified>
</cp:coreProperties>
</file>